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Pioneer paws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Pets Are Worth Saving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62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37" y="0"/>
            <a:ext cx="4437391" cy="66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87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552450"/>
            <a:ext cx="52006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12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3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3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86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WITH PIONEER PAWS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Volunteering with live animals at Palm Valley Animal Shelter</a:t>
            </a:r>
          </a:p>
          <a:p>
            <a:r>
              <a:rPr lang="en-US" dirty="0" smtClean="0"/>
              <a:t>Fundraisers and events at Pioneer High School</a:t>
            </a:r>
          </a:p>
          <a:p>
            <a:r>
              <a:rPr lang="en-US" dirty="0" smtClean="0"/>
              <a:t>T-shirts, T-shirts and more T-shirts</a:t>
            </a:r>
          </a:p>
          <a:p>
            <a:r>
              <a:rPr lang="en-US" dirty="0" smtClean="0"/>
              <a:t>Spreading awareness to the community about:</a:t>
            </a:r>
          </a:p>
          <a:p>
            <a:pPr lvl="1"/>
            <a:r>
              <a:rPr lang="en-US" dirty="0" smtClean="0"/>
              <a:t>Signs of animal abuse and neglect</a:t>
            </a:r>
          </a:p>
          <a:p>
            <a:pPr lvl="1"/>
            <a:r>
              <a:rPr lang="en-US" dirty="0" smtClean="0"/>
              <a:t>Paths to adoption and fostering of pets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77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for September 15th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Welcome </a:t>
            </a:r>
          </a:p>
          <a:p>
            <a:r>
              <a:rPr lang="en-US" dirty="0" smtClean="0"/>
              <a:t>How to become a member</a:t>
            </a:r>
          </a:p>
          <a:p>
            <a:r>
              <a:rPr lang="en-US" dirty="0" smtClean="0"/>
              <a:t>-signatures from parents, principal, and student</a:t>
            </a:r>
          </a:p>
          <a:p>
            <a:r>
              <a:rPr lang="en-US" dirty="0" smtClean="0"/>
              <a:t>-$20.00 (10 for membership fee/10 for yearly dues)</a:t>
            </a:r>
          </a:p>
          <a:p>
            <a:r>
              <a:rPr lang="en-US" dirty="0" smtClean="0"/>
              <a:t>Which day to meet???</a:t>
            </a:r>
          </a:p>
          <a:p>
            <a:r>
              <a:rPr lang="en-US" dirty="0" smtClean="0"/>
              <a:t>Need flyers for advertisement</a:t>
            </a:r>
          </a:p>
          <a:p>
            <a:r>
              <a:rPr lang="en-US" dirty="0" smtClean="0"/>
              <a:t>Ideas for fundraisers throughout the year</a:t>
            </a:r>
          </a:p>
          <a:p>
            <a:r>
              <a:rPr lang="en-US" dirty="0" smtClean="0"/>
              <a:t>Upcoming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74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TC103457485[[fn=Mesh]]</Template>
  <TotalTime>19</TotalTime>
  <Words>99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Mesh</vt:lpstr>
      <vt:lpstr>Pioneer paws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 WITH PIONEER PAWS</vt:lpstr>
      <vt:lpstr>Agenda for September 15th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Pioneer paws</dc:title>
  <dc:creator>Hannah Pridgen</dc:creator>
  <cp:lastModifiedBy>Hannah Pridgen</cp:lastModifiedBy>
  <cp:revision>3</cp:revision>
  <dcterms:created xsi:type="dcterms:W3CDTF">2014-09-15T15:08:23Z</dcterms:created>
  <dcterms:modified xsi:type="dcterms:W3CDTF">2014-09-15T15:27:36Z</dcterms:modified>
</cp:coreProperties>
</file>