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1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3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5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2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5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1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67FE-220B-4EEB-B415-4511BA969C1E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8100-661D-416C-987E-1DA272EA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21VOcLIb3M&amp;t=27s" TargetMode="External"/><Relationship Id="rId2" Type="http://schemas.openxmlformats.org/officeDocument/2006/relationships/hyperlink" Target="https://www.youtube.com/watch?v=iYr3sYS9e0w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64Y8sVYfFY" TargetMode="External"/><Relationship Id="rId2" Type="http://schemas.openxmlformats.org/officeDocument/2006/relationships/hyperlink" Target="https://www.youtube.com/watch?v=7VM9YxmULuo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ouQRAKxYo" TargetMode="External"/><Relationship Id="rId2" Type="http://schemas.openxmlformats.org/officeDocument/2006/relationships/hyperlink" Target="https://www.youtube.com/watch?v=lnvlMlopu2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BIOLOGY EOC </a:t>
            </a:r>
            <a:br>
              <a:rPr lang="en-US" dirty="0" smtClean="0"/>
            </a:br>
            <a:r>
              <a:rPr lang="en-US" dirty="0" smtClean="0"/>
              <a:t>CRASH COURSE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CATEGORY 3</a:t>
            </a:r>
          </a:p>
          <a:p>
            <a:r>
              <a:rPr lang="en-US" sz="4800" dirty="0" smtClean="0"/>
              <a:t>(EVOLUTION &amp; CLASSIFICATION)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899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EVIDENCE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7619" y="2291508"/>
            <a:ext cx="32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WATCH THIS VIDEO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8270" y="2291508"/>
            <a:ext cx="604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https://www.youtube.com/watch?v=iYr3sYS9e0w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44905" y="3051672"/>
            <a:ext cx="304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WATCH THIS VIDEO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5557" y="3084723"/>
            <a:ext cx="599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https://www.youtube.com/watch?v=O21VOcLIb3M&amp;t=27s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9484" y="4197427"/>
            <a:ext cx="677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STUDY THE FOLDER = CAT. 3 – EVIDENCE OF 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1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0501" y="2434728"/>
            <a:ext cx="363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WATCH THIS VIDEO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9113" y="2357610"/>
            <a:ext cx="537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https://www.youtube.com/watch?v=7VM9YxmULuo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349128"/>
            <a:ext cx="313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WATCH THIS VIDEO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80472" y="3216925"/>
            <a:ext cx="592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https://www.youtube.com/watch?v=s64Y8sVYfFY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0501" y="4406747"/>
            <a:ext cx="673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STUDY FOLDER= CAT. 3- NATURAL SELECTION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0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LEVELS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4569" y="2434728"/>
            <a:ext cx="392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WATCH THIS VIDEO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2163" y="2434728"/>
            <a:ext cx="575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https://www.youtube.com/watch?v=lnvlMlopu2A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4569" y="3470313"/>
            <a:ext cx="283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WATCH THIS VIDEO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11827" y="3536414"/>
            <a:ext cx="542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https://www.youtube.com/watch?v=DVouQRAKxYo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2703" y="4387333"/>
            <a:ext cx="6202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STUDY FOLDER= CAT. 3- TAXONOMY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9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BIOLOGY EOC  CRASH COURSE </vt:lpstr>
      <vt:lpstr>EVOLUTION EVIDENCE</vt:lpstr>
      <vt:lpstr>NATURAL SELECTION</vt:lpstr>
      <vt:lpstr>TAXONOMY LEVELS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EOC  CRASH COURSE</dc:title>
  <dc:creator>Dahlia Sanchez</dc:creator>
  <cp:lastModifiedBy>Dahlia Sanchez</cp:lastModifiedBy>
  <cp:revision>2</cp:revision>
  <dcterms:created xsi:type="dcterms:W3CDTF">2018-04-28T15:16:31Z</dcterms:created>
  <dcterms:modified xsi:type="dcterms:W3CDTF">2018-04-28T15:22:56Z</dcterms:modified>
</cp:coreProperties>
</file>