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2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1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1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110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5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40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850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1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2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7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6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26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0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9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7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8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pac.sharylandisd.org/opac/phs/index.html#menuHom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opia.info/" TargetMode="External"/><Relationship Id="rId2" Type="http://schemas.openxmlformats.org/officeDocument/2006/relationships/hyperlink" Target="https://www.mackinvia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2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can a student go to find the email sample?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purpose of a citation?</a:t>
            </a:r>
          </a:p>
          <a:p>
            <a:r>
              <a:rPr lang="en-US" sz="3600" dirty="0"/>
              <a:t>What types of items should be cited?</a:t>
            </a:r>
          </a:p>
        </p:txBody>
      </p:sp>
    </p:spTree>
    <p:extLst>
      <p:ext uri="{BB962C8B-B14F-4D97-AF65-F5344CB8AC3E}">
        <p14:creationId xmlns:p14="http://schemas.microsoft.com/office/powerpoint/2010/main" val="20518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OPAC	(Online Public Access Catalog)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621089" cy="3310128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tx1"/>
                </a:solidFill>
                <a:hlinkClick r:id="rId2"/>
              </a:rPr>
              <a:t>http://opac.sharylandisd.org/opac/phs/index.html#menuHome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/>
              <a:t>Books</a:t>
            </a:r>
          </a:p>
          <a:p>
            <a:r>
              <a:rPr lang="en-US" dirty="0"/>
              <a:t>eBooks</a:t>
            </a:r>
          </a:p>
          <a:p>
            <a:r>
              <a:rPr lang="en-US" dirty="0"/>
              <a:t>Other media</a:t>
            </a:r>
          </a:p>
          <a:p>
            <a:pPr lvl="1"/>
            <a:r>
              <a:rPr lang="en-US" dirty="0"/>
              <a:t>Audio CDs</a:t>
            </a:r>
          </a:p>
          <a:p>
            <a:pPr lvl="1"/>
            <a:r>
              <a:rPr lang="en-US" dirty="0"/>
              <a:t>DVDs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9" y="2560321"/>
            <a:ext cx="5047615" cy="3310128"/>
          </a:xfrm>
        </p:spPr>
      </p:pic>
    </p:spTree>
    <p:extLst>
      <p:ext uri="{BB962C8B-B14F-4D97-AF65-F5344CB8AC3E}">
        <p14:creationId xmlns:p14="http://schemas.microsoft.com/office/powerpoint/2010/main" val="301471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779" y="2576361"/>
            <a:ext cx="5037221" cy="31667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 </a:t>
            </a:r>
            <a:r>
              <a:rPr lang="en-US" b="1" dirty="0"/>
              <a:t>database</a:t>
            </a:r>
            <a:r>
              <a:rPr lang="en-US" dirty="0"/>
              <a:t> is an organized collection of data from media, books, reference, websites, magazines, journals, images, videos, etc.</a:t>
            </a:r>
          </a:p>
          <a:p>
            <a:r>
              <a:rPr lang="en-US" dirty="0"/>
              <a:t>Our Sharyland ISD databases are housed in school platform </a:t>
            </a:r>
            <a:r>
              <a:rPr lang="en-US" dirty="0" err="1"/>
              <a:t>MackinVia</a:t>
            </a:r>
            <a:r>
              <a:rPr lang="en-US" dirty="0"/>
              <a:t>.  All students and staff have access to </a:t>
            </a:r>
            <a:r>
              <a:rPr lang="en-US" dirty="0" err="1"/>
              <a:t>MackinVia</a:t>
            </a:r>
            <a:r>
              <a:rPr lang="en-US" dirty="0"/>
              <a:t> and it is a one stop shop for all  our databases. </a:t>
            </a:r>
            <a:r>
              <a:rPr lang="en-US" dirty="0">
                <a:hlinkClick r:id="rId2"/>
              </a:rPr>
              <a:t>https://www.mackinvia.com/</a:t>
            </a:r>
            <a:r>
              <a:rPr lang="en-US" dirty="0"/>
              <a:t>  (Set your school to Pioneer High School (Sharyland ISD) and use your district computer credentials to log in, then go to Digital Resources to see all databases.</a:t>
            </a:r>
          </a:p>
          <a:p>
            <a:r>
              <a:rPr lang="en-US" dirty="0"/>
              <a:t>Infotopia and </a:t>
            </a:r>
            <a:r>
              <a:rPr lang="en-US" dirty="0" err="1"/>
              <a:t>Kidtopia</a:t>
            </a:r>
            <a:r>
              <a:rPr lang="en-US" dirty="0"/>
              <a:t> are safe search engines with loads of information.   </a:t>
            </a:r>
            <a:r>
              <a:rPr lang="en-US" dirty="0">
                <a:hlinkClick r:id="rId3"/>
              </a:rPr>
              <a:t>www.infotopia.info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BF35510-EEB8-4DE4-B945-6B32CD9D0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2576361"/>
            <a:ext cx="5149868" cy="2922190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36F4818-190A-432B-AB92-E6B195AD91E0}"/>
              </a:ext>
            </a:extLst>
          </p:cNvPr>
          <p:cNvSpPr/>
          <p:nvPr/>
        </p:nvSpPr>
        <p:spPr>
          <a:xfrm rot="19804512">
            <a:off x="5816059" y="3932616"/>
            <a:ext cx="622379" cy="32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0F2B-2BD9-48B8-B8B1-07B920F1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I Start? </a:t>
            </a:r>
            <a:br>
              <a:rPr lang="en-US" dirty="0"/>
            </a:br>
            <a:r>
              <a:rPr lang="en-US" dirty="0"/>
              <a:t>Decide on Your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30F7-EBC3-4DBF-832B-F22F31D79B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 Research Question:</a:t>
            </a:r>
          </a:p>
          <a:p>
            <a:endParaRPr lang="en-US" dirty="0"/>
          </a:p>
          <a:p>
            <a:r>
              <a:rPr lang="en-US" dirty="0"/>
              <a:t>Are students who play video games violent?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90DED-EE16-49E2-8F0C-E9080F415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Determine Key Words:</a:t>
            </a:r>
          </a:p>
          <a:p>
            <a:r>
              <a:rPr lang="en-US" dirty="0"/>
              <a:t>Video Games</a:t>
            </a:r>
          </a:p>
          <a:p>
            <a:r>
              <a:rPr lang="en-US" dirty="0"/>
              <a:t>Violence</a:t>
            </a:r>
          </a:p>
          <a:p>
            <a:r>
              <a:rPr lang="en-US" dirty="0"/>
              <a:t>Students</a:t>
            </a:r>
          </a:p>
          <a:p>
            <a:endParaRPr lang="en-US" dirty="0"/>
          </a:p>
          <a:p>
            <a:r>
              <a:rPr lang="en-US" dirty="0"/>
              <a:t>Start your search and/or narrow your search with Advanced Search</a:t>
            </a:r>
          </a:p>
        </p:txBody>
      </p:sp>
    </p:spTree>
    <p:extLst>
      <p:ext uri="{BB962C8B-B14F-4D97-AF65-F5344CB8AC3E}">
        <p14:creationId xmlns:p14="http://schemas.microsoft.com/office/powerpoint/2010/main" val="354939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30188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Search is Your Friend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5" y="1412320"/>
            <a:ext cx="4500247" cy="47840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06315"/>
            <a:ext cx="4718304" cy="37859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Search for:  Video Games in keyword</a:t>
            </a:r>
          </a:p>
          <a:p>
            <a:r>
              <a:rPr lang="en-US" dirty="0"/>
              <a:t>And:  Violence in keyword</a:t>
            </a:r>
          </a:p>
          <a:p>
            <a:r>
              <a:rPr lang="en-US" dirty="0"/>
              <a:t>And: Students</a:t>
            </a:r>
          </a:p>
          <a:p>
            <a:r>
              <a:rPr lang="en-US" dirty="0"/>
              <a:t>More Options:  Full-text</a:t>
            </a:r>
          </a:p>
          <a:p>
            <a:r>
              <a:rPr lang="en-US" dirty="0"/>
              <a:t>Content Type:  Choose type of media:  Journals, Magazines, Primary Sources, Websites, News, Reference, etc.</a:t>
            </a:r>
          </a:p>
          <a:p>
            <a:r>
              <a:rPr lang="en-US" dirty="0"/>
              <a:t>Content Level: Basic, Intermediate, Advanced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C32EC-6ABD-4685-A7D7-98DC73CF4B81}"/>
              </a:ext>
            </a:extLst>
          </p:cNvPr>
          <p:cNvSpPr txBox="1"/>
          <p:nvPr/>
        </p:nvSpPr>
        <p:spPr>
          <a:xfrm>
            <a:off x="5967984" y="1482985"/>
            <a:ext cx="514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narrows down your search.  You can always broaden your search by taking out some limiters or keywords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605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Save time and create attractive documents</a:t>
            </a:r>
          </a:p>
          <a:p>
            <a:r>
              <a:rPr lang="en-US" dirty="0"/>
              <a:t>Great for documents used often</a:t>
            </a:r>
          </a:p>
          <a:p>
            <a:r>
              <a:rPr lang="en-US" dirty="0"/>
              <a:t>Quick and easy to use</a:t>
            </a:r>
          </a:p>
          <a:p>
            <a:r>
              <a:rPr lang="en-US" dirty="0"/>
              <a:t>MS Word/File/New/</a:t>
            </a:r>
          </a:p>
          <a:p>
            <a:r>
              <a:rPr lang="en-US" dirty="0"/>
              <a:t>Search with a keyword: MLA</a:t>
            </a:r>
          </a:p>
          <a:p>
            <a:r>
              <a:rPr lang="en-US" dirty="0"/>
              <a:t>Download and use the template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52" y="2560638"/>
            <a:ext cx="3401995" cy="3309937"/>
          </a:xfrm>
        </p:spPr>
      </p:pic>
    </p:spTree>
    <p:extLst>
      <p:ext uri="{BB962C8B-B14F-4D97-AF65-F5344CB8AC3E}">
        <p14:creationId xmlns:p14="http://schemas.microsoft.com/office/powerpoint/2010/main" val="202504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9" y="2560638"/>
            <a:ext cx="4525422" cy="33099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09" y="2560638"/>
            <a:ext cx="3944382" cy="3309937"/>
          </a:xfrm>
        </p:spPr>
      </p:pic>
    </p:spTree>
    <p:extLst>
      <p:ext uri="{BB962C8B-B14F-4D97-AF65-F5344CB8AC3E}">
        <p14:creationId xmlns:p14="http://schemas.microsoft.com/office/powerpoint/2010/main" val="80361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OPAC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What types of items can you find in OPAC?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Browsing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section of a book or eBook can help you locate a specific topic? Where is it located?   </a:t>
            </a:r>
          </a:p>
        </p:txBody>
      </p:sp>
    </p:spTree>
    <p:extLst>
      <p:ext uri="{BB962C8B-B14F-4D97-AF65-F5344CB8AC3E}">
        <p14:creationId xmlns:p14="http://schemas.microsoft.com/office/powerpoint/2010/main" val="29676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 database?</a:t>
            </a:r>
          </a:p>
          <a:p>
            <a:r>
              <a:rPr lang="en-US" sz="3600" dirty="0"/>
              <a:t>What types of content are in a database?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can you create with a Microsoft Office template?</a:t>
            </a:r>
          </a:p>
        </p:txBody>
      </p:sp>
    </p:spTree>
    <p:extLst>
      <p:ext uri="{BB962C8B-B14F-4D97-AF65-F5344CB8AC3E}">
        <p14:creationId xmlns:p14="http://schemas.microsoft.com/office/powerpoint/2010/main" val="1964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395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Research Intro</vt:lpstr>
      <vt:lpstr>OPAC (Online Public Access Catalog)</vt:lpstr>
      <vt:lpstr>Research Databases</vt:lpstr>
      <vt:lpstr>Where Do I Start?  Decide on Your Research Question</vt:lpstr>
      <vt:lpstr>Advanced Search is Your Friend</vt:lpstr>
      <vt:lpstr>Microsoft Templates</vt:lpstr>
      <vt:lpstr>Email</vt:lpstr>
      <vt:lpstr>Quiz 1</vt:lpstr>
      <vt:lpstr>Quiz 2</vt:lpstr>
      <vt:lpstr>Quiz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Intro</dc:title>
  <dc:creator>Maribel Morales</dc:creator>
  <cp:lastModifiedBy>Moreno, Elizabeth</cp:lastModifiedBy>
  <cp:revision>31</cp:revision>
  <dcterms:created xsi:type="dcterms:W3CDTF">2015-04-20T16:35:36Z</dcterms:created>
  <dcterms:modified xsi:type="dcterms:W3CDTF">2021-04-30T14:23:27Z</dcterms:modified>
</cp:coreProperties>
</file>